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76" r:id="rId6"/>
    <p:sldId id="277" r:id="rId7"/>
    <p:sldId id="278" r:id="rId8"/>
    <p:sldId id="279" r:id="rId9"/>
    <p:sldId id="259" r:id="rId10"/>
    <p:sldId id="268" r:id="rId11"/>
    <p:sldId id="275" r:id="rId12"/>
    <p:sldId id="273" r:id="rId13"/>
    <p:sldId id="28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ED2"/>
    <a:srgbClr val="835D2E"/>
    <a:srgbClr val="221911"/>
    <a:srgbClr val="28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56994-F38B-4A60-883B-53171CCC24D4}" v="1" dt="2022-02-09T13:50:20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IBARRA" userId="bf24e59b0a992481" providerId="LiveId" clId="{61056994-F38B-4A60-883B-53171CCC24D4}"/>
    <pc:docChg chg="undo custSel addSld delSld modSld">
      <pc:chgData name="JUAN JOSE IBARRA" userId="bf24e59b0a992481" providerId="LiveId" clId="{61056994-F38B-4A60-883B-53171CCC24D4}" dt="2022-02-09T13:51:27.937" v="64" actId="47"/>
      <pc:docMkLst>
        <pc:docMk/>
      </pc:docMkLst>
      <pc:sldChg chg="modSp mod">
        <pc:chgData name="JUAN JOSE IBARRA" userId="bf24e59b0a992481" providerId="LiveId" clId="{61056994-F38B-4A60-883B-53171CCC24D4}" dt="2022-02-09T13:41:35.058" v="58" actId="20577"/>
        <pc:sldMkLst>
          <pc:docMk/>
          <pc:sldMk cId="1096597413" sldId="256"/>
        </pc:sldMkLst>
        <pc:spChg chg="mod">
          <ac:chgData name="JUAN JOSE IBARRA" userId="bf24e59b0a992481" providerId="LiveId" clId="{61056994-F38B-4A60-883B-53171CCC24D4}" dt="2022-02-09T13:41:23.568" v="28" actId="20577"/>
          <ac:spMkLst>
            <pc:docMk/>
            <pc:sldMk cId="1096597413" sldId="256"/>
            <ac:spMk id="6" creationId="{00000000-0000-0000-0000-000000000000}"/>
          </ac:spMkLst>
        </pc:spChg>
        <pc:spChg chg="mod">
          <ac:chgData name="JUAN JOSE IBARRA" userId="bf24e59b0a992481" providerId="LiveId" clId="{61056994-F38B-4A60-883B-53171CCC24D4}" dt="2022-02-09T13:41:35.058" v="58" actId="20577"/>
          <ac:spMkLst>
            <pc:docMk/>
            <pc:sldMk cId="1096597413" sldId="256"/>
            <ac:spMk id="7" creationId="{00000000-0000-0000-0000-000000000000}"/>
          </ac:spMkLst>
        </pc:spChg>
      </pc:sldChg>
      <pc:sldChg chg="addSp delSp modSp mod">
        <pc:chgData name="JUAN JOSE IBARRA" userId="bf24e59b0a992481" providerId="LiveId" clId="{61056994-F38B-4A60-883B-53171CCC24D4}" dt="2022-02-09T13:50:27.304" v="61" actId="1076"/>
        <pc:sldMkLst>
          <pc:docMk/>
          <pc:sldMk cId="4198883635" sldId="259"/>
        </pc:sldMkLst>
        <pc:graphicFrameChg chg="add mod">
          <ac:chgData name="JUAN JOSE IBARRA" userId="bf24e59b0a992481" providerId="LiveId" clId="{61056994-F38B-4A60-883B-53171CCC24D4}" dt="2022-02-09T13:50:27.304" v="61" actId="1076"/>
          <ac:graphicFrameMkLst>
            <pc:docMk/>
            <pc:sldMk cId="4198883635" sldId="259"/>
            <ac:graphicFrameMk id="2" creationId="{3FB13612-7BDE-49C1-9133-B3F6E5846E47}"/>
          </ac:graphicFrameMkLst>
        </pc:graphicFrameChg>
        <pc:picChg chg="del">
          <ac:chgData name="JUAN JOSE IBARRA" userId="bf24e59b0a992481" providerId="LiveId" clId="{61056994-F38B-4A60-883B-53171CCC24D4}" dt="2022-02-09T13:41:59.189" v="59" actId="478"/>
          <ac:picMkLst>
            <pc:docMk/>
            <pc:sldMk cId="4198883635" sldId="259"/>
            <ac:picMk id="6" creationId="{00000000-0000-0000-0000-000000000000}"/>
          </ac:picMkLst>
        </pc:picChg>
      </pc:sldChg>
      <pc:sldChg chg="del">
        <pc:chgData name="JUAN JOSE IBARRA" userId="bf24e59b0a992481" providerId="LiveId" clId="{61056994-F38B-4A60-883B-53171CCC24D4}" dt="2022-02-09T13:51:23.037" v="62" actId="47"/>
        <pc:sldMkLst>
          <pc:docMk/>
          <pc:sldMk cId="2406282437" sldId="274"/>
        </pc:sldMkLst>
      </pc:sldChg>
      <pc:sldChg chg="add del">
        <pc:chgData name="JUAN JOSE IBARRA" userId="bf24e59b0a992481" providerId="LiveId" clId="{61056994-F38B-4A60-883B-53171CCC24D4}" dt="2022-02-09T13:51:27.937" v="64" actId="47"/>
        <pc:sldMkLst>
          <pc:docMk/>
          <pc:sldMk cId="2349177516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264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504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55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780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564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357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12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096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36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526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419E-BB00-4678-9820-84144A3F6F44}" type="datetimeFigureOut">
              <a:rPr lang="es-CO" smtClean="0"/>
              <a:t>9/02/2022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239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nelson.benitez@udea.edu.c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 bwMode="auto">
          <a:xfrm flipH="1">
            <a:off x="0" y="1"/>
            <a:ext cx="12192000" cy="68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dondear rectángulo de esquina del mismo lado 4"/>
          <p:cNvSpPr/>
          <p:nvPr/>
        </p:nvSpPr>
        <p:spPr>
          <a:xfrm rot="10800000">
            <a:off x="-159656" y="-140004"/>
            <a:ext cx="8555999" cy="3947884"/>
          </a:xfrm>
          <a:custGeom>
            <a:avLst/>
            <a:gdLst>
              <a:gd name="connsiteX0" fmla="*/ 2104572 w 10682516"/>
              <a:gd name="connsiteY0" fmla="*/ 0 h 4209143"/>
              <a:gd name="connsiteX1" fmla="*/ 8577945 w 10682516"/>
              <a:gd name="connsiteY1" fmla="*/ 0 h 4209143"/>
              <a:gd name="connsiteX2" fmla="*/ 10682517 w 10682516"/>
              <a:gd name="connsiteY2" fmla="*/ 2104572 h 4209143"/>
              <a:gd name="connsiteX3" fmla="*/ 10682516 w 10682516"/>
              <a:gd name="connsiteY3" fmla="*/ 4209143 h 4209143"/>
              <a:gd name="connsiteX4" fmla="*/ 10682516 w 10682516"/>
              <a:gd name="connsiteY4" fmla="*/ 4209143 h 4209143"/>
              <a:gd name="connsiteX5" fmla="*/ 0 w 10682516"/>
              <a:gd name="connsiteY5" fmla="*/ 4209143 h 4209143"/>
              <a:gd name="connsiteX6" fmla="*/ 0 w 10682516"/>
              <a:gd name="connsiteY6" fmla="*/ 4209143 h 4209143"/>
              <a:gd name="connsiteX7" fmla="*/ 0 w 10682516"/>
              <a:gd name="connsiteY7" fmla="*/ 2104572 h 4209143"/>
              <a:gd name="connsiteX8" fmla="*/ 2104572 w 10682516"/>
              <a:gd name="connsiteY8" fmla="*/ 0 h 4209143"/>
              <a:gd name="connsiteX0" fmla="*/ 2104572 w 10682517"/>
              <a:gd name="connsiteY0" fmla="*/ 0 h 4223657"/>
              <a:gd name="connsiteX1" fmla="*/ 8577945 w 10682517"/>
              <a:gd name="connsiteY1" fmla="*/ 0 h 4223657"/>
              <a:gd name="connsiteX2" fmla="*/ 10682517 w 10682517"/>
              <a:gd name="connsiteY2" fmla="*/ 2104572 h 4223657"/>
              <a:gd name="connsiteX3" fmla="*/ 10682516 w 10682517"/>
              <a:gd name="connsiteY3" fmla="*/ 4209143 h 4223657"/>
              <a:gd name="connsiteX4" fmla="*/ 8984345 w 10682517"/>
              <a:gd name="connsiteY4" fmla="*/ 4223657 h 4223657"/>
              <a:gd name="connsiteX5" fmla="*/ 0 w 10682517"/>
              <a:gd name="connsiteY5" fmla="*/ 4209143 h 4223657"/>
              <a:gd name="connsiteX6" fmla="*/ 0 w 10682517"/>
              <a:gd name="connsiteY6" fmla="*/ 4209143 h 4223657"/>
              <a:gd name="connsiteX7" fmla="*/ 0 w 10682517"/>
              <a:gd name="connsiteY7" fmla="*/ 2104572 h 4223657"/>
              <a:gd name="connsiteX8" fmla="*/ 2104572 w 10682517"/>
              <a:gd name="connsiteY8" fmla="*/ 0 h 4223657"/>
              <a:gd name="connsiteX0" fmla="*/ 2104572 w 10682517"/>
              <a:gd name="connsiteY0" fmla="*/ 0 h 4209143"/>
              <a:gd name="connsiteX1" fmla="*/ 8577945 w 10682517"/>
              <a:gd name="connsiteY1" fmla="*/ 0 h 4209143"/>
              <a:gd name="connsiteX2" fmla="*/ 10682517 w 10682517"/>
              <a:gd name="connsiteY2" fmla="*/ 2104572 h 4209143"/>
              <a:gd name="connsiteX3" fmla="*/ 10682516 w 10682517"/>
              <a:gd name="connsiteY3" fmla="*/ 4209143 h 4209143"/>
              <a:gd name="connsiteX4" fmla="*/ 9085945 w 10682517"/>
              <a:gd name="connsiteY4" fmla="*/ 3730171 h 4209143"/>
              <a:gd name="connsiteX5" fmla="*/ 0 w 10682517"/>
              <a:gd name="connsiteY5" fmla="*/ 4209143 h 4209143"/>
              <a:gd name="connsiteX6" fmla="*/ 0 w 10682517"/>
              <a:gd name="connsiteY6" fmla="*/ 4209143 h 4209143"/>
              <a:gd name="connsiteX7" fmla="*/ 0 w 10682517"/>
              <a:gd name="connsiteY7" fmla="*/ 2104572 h 4209143"/>
              <a:gd name="connsiteX8" fmla="*/ 2104572 w 10682517"/>
              <a:gd name="connsiteY8" fmla="*/ 0 h 4209143"/>
              <a:gd name="connsiteX0" fmla="*/ 2104572 w 10682517"/>
              <a:gd name="connsiteY0" fmla="*/ 0 h 4397828"/>
              <a:gd name="connsiteX1" fmla="*/ 8577945 w 10682517"/>
              <a:gd name="connsiteY1" fmla="*/ 0 h 4397828"/>
              <a:gd name="connsiteX2" fmla="*/ 10682517 w 10682517"/>
              <a:gd name="connsiteY2" fmla="*/ 2104572 h 4397828"/>
              <a:gd name="connsiteX3" fmla="*/ 10682516 w 10682517"/>
              <a:gd name="connsiteY3" fmla="*/ 4209143 h 4397828"/>
              <a:gd name="connsiteX4" fmla="*/ 9173031 w 10682517"/>
              <a:gd name="connsiteY4" fmla="*/ 4397828 h 4397828"/>
              <a:gd name="connsiteX5" fmla="*/ 0 w 10682517"/>
              <a:gd name="connsiteY5" fmla="*/ 4209143 h 4397828"/>
              <a:gd name="connsiteX6" fmla="*/ 0 w 10682517"/>
              <a:gd name="connsiteY6" fmla="*/ 4209143 h 4397828"/>
              <a:gd name="connsiteX7" fmla="*/ 0 w 10682517"/>
              <a:gd name="connsiteY7" fmla="*/ 2104572 h 4397828"/>
              <a:gd name="connsiteX8" fmla="*/ 2104572 w 10682517"/>
              <a:gd name="connsiteY8" fmla="*/ 0 h 4397828"/>
              <a:gd name="connsiteX0" fmla="*/ 2104572 w 10682516"/>
              <a:gd name="connsiteY0" fmla="*/ 0 h 4397828"/>
              <a:gd name="connsiteX1" fmla="*/ 8577945 w 10682516"/>
              <a:gd name="connsiteY1" fmla="*/ 0 h 4397828"/>
              <a:gd name="connsiteX2" fmla="*/ 10682516 w 10682516"/>
              <a:gd name="connsiteY2" fmla="*/ 4209143 h 4397828"/>
              <a:gd name="connsiteX3" fmla="*/ 9173031 w 10682516"/>
              <a:gd name="connsiteY3" fmla="*/ 4397828 h 4397828"/>
              <a:gd name="connsiteX4" fmla="*/ 0 w 10682516"/>
              <a:gd name="connsiteY4" fmla="*/ 4209143 h 4397828"/>
              <a:gd name="connsiteX5" fmla="*/ 0 w 10682516"/>
              <a:gd name="connsiteY5" fmla="*/ 4209143 h 4397828"/>
              <a:gd name="connsiteX6" fmla="*/ 0 w 10682516"/>
              <a:gd name="connsiteY6" fmla="*/ 2104572 h 4397828"/>
              <a:gd name="connsiteX7" fmla="*/ 2104572 w 10682516"/>
              <a:gd name="connsiteY7" fmla="*/ 0 h 4397828"/>
              <a:gd name="connsiteX0" fmla="*/ 2104572 w 10682516"/>
              <a:gd name="connsiteY0" fmla="*/ 0 h 4397828"/>
              <a:gd name="connsiteX1" fmla="*/ 10682516 w 10682516"/>
              <a:gd name="connsiteY1" fmla="*/ 4209143 h 4397828"/>
              <a:gd name="connsiteX2" fmla="*/ 9173031 w 10682516"/>
              <a:gd name="connsiteY2" fmla="*/ 4397828 h 4397828"/>
              <a:gd name="connsiteX3" fmla="*/ 0 w 10682516"/>
              <a:gd name="connsiteY3" fmla="*/ 4209143 h 4397828"/>
              <a:gd name="connsiteX4" fmla="*/ 0 w 10682516"/>
              <a:gd name="connsiteY4" fmla="*/ 4209143 h 4397828"/>
              <a:gd name="connsiteX5" fmla="*/ 0 w 10682516"/>
              <a:gd name="connsiteY5" fmla="*/ 2104572 h 4397828"/>
              <a:gd name="connsiteX6" fmla="*/ 2104572 w 10682516"/>
              <a:gd name="connsiteY6" fmla="*/ 0 h 4397828"/>
              <a:gd name="connsiteX0" fmla="*/ 2104572 w 9216573"/>
              <a:gd name="connsiteY0" fmla="*/ 29028 h 4426856"/>
              <a:gd name="connsiteX1" fmla="*/ 9216573 w 9216573"/>
              <a:gd name="connsiteY1" fmla="*/ 0 h 4426856"/>
              <a:gd name="connsiteX2" fmla="*/ 9173031 w 9216573"/>
              <a:gd name="connsiteY2" fmla="*/ 4426856 h 4426856"/>
              <a:gd name="connsiteX3" fmla="*/ 0 w 9216573"/>
              <a:gd name="connsiteY3" fmla="*/ 4238171 h 4426856"/>
              <a:gd name="connsiteX4" fmla="*/ 0 w 9216573"/>
              <a:gd name="connsiteY4" fmla="*/ 4238171 h 4426856"/>
              <a:gd name="connsiteX5" fmla="*/ 0 w 9216573"/>
              <a:gd name="connsiteY5" fmla="*/ 2133600 h 4426856"/>
              <a:gd name="connsiteX6" fmla="*/ 2104572 w 9216573"/>
              <a:gd name="connsiteY6" fmla="*/ 29028 h 4426856"/>
              <a:gd name="connsiteX0" fmla="*/ 2104572 w 9216574"/>
              <a:gd name="connsiteY0" fmla="*/ 29028 h 4339770"/>
              <a:gd name="connsiteX1" fmla="*/ 9216573 w 9216574"/>
              <a:gd name="connsiteY1" fmla="*/ 0 h 4339770"/>
              <a:gd name="connsiteX2" fmla="*/ 9216574 w 9216574"/>
              <a:gd name="connsiteY2" fmla="*/ 4339770 h 4339770"/>
              <a:gd name="connsiteX3" fmla="*/ 0 w 9216574"/>
              <a:gd name="connsiteY3" fmla="*/ 4238171 h 4339770"/>
              <a:gd name="connsiteX4" fmla="*/ 0 w 9216574"/>
              <a:gd name="connsiteY4" fmla="*/ 4238171 h 4339770"/>
              <a:gd name="connsiteX5" fmla="*/ 0 w 9216574"/>
              <a:gd name="connsiteY5" fmla="*/ 2133600 h 4339770"/>
              <a:gd name="connsiteX6" fmla="*/ 2104572 w 9216574"/>
              <a:gd name="connsiteY6" fmla="*/ 29028 h 4339770"/>
              <a:gd name="connsiteX0" fmla="*/ 2104572 w 9216574"/>
              <a:gd name="connsiteY0" fmla="*/ 29028 h 4296227"/>
              <a:gd name="connsiteX1" fmla="*/ 9216573 w 9216574"/>
              <a:gd name="connsiteY1" fmla="*/ 0 h 4296227"/>
              <a:gd name="connsiteX2" fmla="*/ 9216574 w 9216574"/>
              <a:gd name="connsiteY2" fmla="*/ 4296227 h 4296227"/>
              <a:gd name="connsiteX3" fmla="*/ 0 w 9216574"/>
              <a:gd name="connsiteY3" fmla="*/ 4238171 h 4296227"/>
              <a:gd name="connsiteX4" fmla="*/ 0 w 9216574"/>
              <a:gd name="connsiteY4" fmla="*/ 4238171 h 4296227"/>
              <a:gd name="connsiteX5" fmla="*/ 0 w 9216574"/>
              <a:gd name="connsiteY5" fmla="*/ 2133600 h 4296227"/>
              <a:gd name="connsiteX6" fmla="*/ 2104572 w 9216574"/>
              <a:gd name="connsiteY6" fmla="*/ 29028 h 4296227"/>
              <a:gd name="connsiteX0" fmla="*/ 2104572 w 9216574"/>
              <a:gd name="connsiteY0" fmla="*/ 29028 h 4238171"/>
              <a:gd name="connsiteX1" fmla="*/ 9216573 w 9216574"/>
              <a:gd name="connsiteY1" fmla="*/ 0 h 4238171"/>
              <a:gd name="connsiteX2" fmla="*/ 9216574 w 9216574"/>
              <a:gd name="connsiteY2" fmla="*/ 4194627 h 4238171"/>
              <a:gd name="connsiteX3" fmla="*/ 0 w 9216574"/>
              <a:gd name="connsiteY3" fmla="*/ 4238171 h 4238171"/>
              <a:gd name="connsiteX4" fmla="*/ 0 w 9216574"/>
              <a:gd name="connsiteY4" fmla="*/ 4238171 h 4238171"/>
              <a:gd name="connsiteX5" fmla="*/ 0 w 9216574"/>
              <a:gd name="connsiteY5" fmla="*/ 2133600 h 4238171"/>
              <a:gd name="connsiteX6" fmla="*/ 2104572 w 9216574"/>
              <a:gd name="connsiteY6" fmla="*/ 29028 h 4238171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45602"/>
              <a:gd name="connsiteY0" fmla="*/ 29028 h 4252684"/>
              <a:gd name="connsiteX1" fmla="*/ 9216573 w 9245602"/>
              <a:gd name="connsiteY1" fmla="*/ 0 h 4252684"/>
              <a:gd name="connsiteX2" fmla="*/ 9245602 w 9245602"/>
              <a:gd name="connsiteY2" fmla="*/ 4252684 h 4252684"/>
              <a:gd name="connsiteX3" fmla="*/ 0 w 9245602"/>
              <a:gd name="connsiteY3" fmla="*/ 4238171 h 4252684"/>
              <a:gd name="connsiteX4" fmla="*/ 0 w 9245602"/>
              <a:gd name="connsiteY4" fmla="*/ 4238171 h 4252684"/>
              <a:gd name="connsiteX5" fmla="*/ 0 w 9245602"/>
              <a:gd name="connsiteY5" fmla="*/ 2133600 h 4252684"/>
              <a:gd name="connsiteX6" fmla="*/ 2104572 w 9245602"/>
              <a:gd name="connsiteY6" fmla="*/ 29028 h 4252684"/>
              <a:gd name="connsiteX0" fmla="*/ 2104572 w 9216573"/>
              <a:gd name="connsiteY0" fmla="*/ 29028 h 4252684"/>
              <a:gd name="connsiteX1" fmla="*/ 9216573 w 9216573"/>
              <a:gd name="connsiteY1" fmla="*/ 0 h 4252684"/>
              <a:gd name="connsiteX2" fmla="*/ 9202059 w 9216573"/>
              <a:gd name="connsiteY2" fmla="*/ 4252684 h 4252684"/>
              <a:gd name="connsiteX3" fmla="*/ 0 w 9216573"/>
              <a:gd name="connsiteY3" fmla="*/ 4238171 h 4252684"/>
              <a:gd name="connsiteX4" fmla="*/ 0 w 9216573"/>
              <a:gd name="connsiteY4" fmla="*/ 4238171 h 4252684"/>
              <a:gd name="connsiteX5" fmla="*/ 0 w 9216573"/>
              <a:gd name="connsiteY5" fmla="*/ 2133600 h 4252684"/>
              <a:gd name="connsiteX6" fmla="*/ 2104572 w 9216573"/>
              <a:gd name="connsiteY6" fmla="*/ 29028 h 42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6573" h="4252684">
                <a:moveTo>
                  <a:pt x="2104572" y="29028"/>
                </a:moveTo>
                <a:lnTo>
                  <a:pt x="9216573" y="0"/>
                </a:lnTo>
                <a:cubicBezTo>
                  <a:pt x="9216573" y="1446590"/>
                  <a:pt x="9202059" y="2806094"/>
                  <a:pt x="9202059" y="4252684"/>
                </a:cubicBezTo>
                <a:lnTo>
                  <a:pt x="0" y="4238171"/>
                </a:lnTo>
                <a:lnTo>
                  <a:pt x="0" y="4238171"/>
                </a:lnTo>
                <a:lnTo>
                  <a:pt x="0" y="2133600"/>
                </a:lnTo>
                <a:cubicBezTo>
                  <a:pt x="0" y="971277"/>
                  <a:pt x="942249" y="29028"/>
                  <a:pt x="2104572" y="2902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290286" y="595086"/>
            <a:ext cx="984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>
                <a:latin typeface="Bahnschrift Condensed" panose="020B0502040204020203" pitchFamily="34" charset="0"/>
              </a:rPr>
              <a:t>DESARROLLO WEB CON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90286" y="2261675"/>
            <a:ext cx="984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PASCUAL BRAVO</a:t>
            </a:r>
            <a:endParaRPr lang="es-CO" sz="44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90286" y="2764486"/>
            <a:ext cx="984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Bahnschrift Condensed" panose="020B0502040204020203" pitchFamily="34" charset="0"/>
              </a:rPr>
              <a:t>2022 - 1</a:t>
            </a:r>
            <a:endParaRPr lang="es-CO" sz="3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90286" y="1325878"/>
            <a:ext cx="67056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NUEVAS TECNOLOGÍAS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9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75692" y="3316849"/>
            <a:ext cx="600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SABERES PREVIOS</a:t>
            </a:r>
          </a:p>
        </p:txBody>
      </p:sp>
      <p:pic>
        <p:nvPicPr>
          <p:cNvPr id="2050" name="Picture 2" descr="Como adjuntar archivos en Google Forms – Entramar – Tecnología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58" t="9646" r="29230" b="8619"/>
          <a:stretch/>
        </p:blipFill>
        <p:spPr bwMode="auto">
          <a:xfrm>
            <a:off x="5052785" y="424709"/>
            <a:ext cx="2452915" cy="28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5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8" y="90274"/>
            <a:ext cx="6745237" cy="18800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446763" y="4855457"/>
            <a:ext cx="6745237" cy="18800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7" y="1984896"/>
            <a:ext cx="5711911" cy="418730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069724" y="1692066"/>
            <a:ext cx="7933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latin typeface="Helvetica LT Std Light" panose="020B0403020202020204" pitchFamily="34" charset="0"/>
              </a:rPr>
              <a:t>Dos gallinas, ponen dos huevos, en dos días ¿Cuántos huevos pondrán, 6 gallinas, en 6 días?</a:t>
            </a:r>
          </a:p>
        </p:txBody>
      </p:sp>
    </p:spTree>
    <p:extLst>
      <p:ext uri="{BB962C8B-B14F-4D97-AF65-F5344CB8AC3E}">
        <p14:creationId xmlns:p14="http://schemas.microsoft.com/office/powerpoint/2010/main" val="23491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5" y="805627"/>
            <a:ext cx="9050135" cy="53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6" y="3313215"/>
            <a:ext cx="2990452" cy="28836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8" y="90274"/>
            <a:ext cx="6745237" cy="18800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46763" y="4855457"/>
            <a:ext cx="6745237" cy="18800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011155" y="1583499"/>
            <a:ext cx="88893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Una receta exige 4 litros de agua: si tuvieras una jarra de 4 litros no habría problema pero no posees más  que 2 jarras sin graduar, una de 5 litros y otra de 3. ¿Es posible medir los 4 litros que  necesitamos? ¿Cómo?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1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0" r="30940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63172" y="1561558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CONOCERNOS ANTES DE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63172" y="2281285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EMPEZAR</a:t>
            </a:r>
            <a:endParaRPr lang="es-CO" sz="7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463172" y="3654575"/>
            <a:ext cx="590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NOMBRE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ESPECTATIVAS DEL CURSO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HOBBIES </a:t>
            </a:r>
          </a:p>
        </p:txBody>
      </p:sp>
    </p:spTree>
    <p:extLst>
      <p:ext uri="{BB962C8B-B14F-4D97-AF65-F5344CB8AC3E}">
        <p14:creationId xmlns:p14="http://schemas.microsoft.com/office/powerpoint/2010/main" val="310690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r="21359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63172" y="689068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Nelson Benitez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63172" y="1825787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Ing. Electrónico UdeA</a:t>
            </a:r>
            <a:endParaRPr kumimoji="0" lang="es-CO" sz="7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9812" y="4265390"/>
            <a:ext cx="59050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IDIOMAS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DISEÑO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PROGRAMACIÓN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GUITARRA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96B4F-EB4E-4600-BB4F-1B59B96CFD4D}"/>
              </a:ext>
            </a:extLst>
          </p:cNvPr>
          <p:cNvSpPr txBox="1"/>
          <p:nvPr/>
        </p:nvSpPr>
        <p:spPr>
          <a:xfrm>
            <a:off x="4858529" y="3247110"/>
            <a:ext cx="574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  <a:hlinkClick r:id="rId4"/>
              </a:rPr>
              <a:t>nelson.benitez@udea.edu.co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72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409755" y="3188805"/>
            <a:ext cx="59050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Talleres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Parciales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Quices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200" dirty="0">
                <a:solidFill>
                  <a:prstClr val="black"/>
                </a:solidFill>
                <a:latin typeface="Bahnschrift Condensed" panose="020B0502040204020203" pitchFamily="34" charset="0"/>
              </a:rPr>
              <a:t>Classroom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200" dirty="0">
                <a:solidFill>
                  <a:prstClr val="black"/>
                </a:solidFill>
                <a:latin typeface="Bahnschrift Condensed" panose="020B0502040204020203" pitchFamily="34" charset="0"/>
              </a:rPr>
              <a:t>Correo Institucional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9B1CF4-3C07-4F20-A745-39C1B1543BA1}"/>
              </a:ext>
            </a:extLst>
          </p:cNvPr>
          <p:cNvSpPr txBox="1"/>
          <p:nvPr/>
        </p:nvSpPr>
        <p:spPr>
          <a:xfrm>
            <a:off x="4259696" y="1819936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EN LA </a:t>
            </a:r>
            <a:r>
              <a:rPr lang="es-ES" sz="7200" b="1" dirty="0">
                <a:solidFill>
                  <a:srgbClr val="70AD47">
                    <a:lumMod val="75000"/>
                  </a:srgbClr>
                </a:solidFill>
                <a:latin typeface="Bahnschrift Condensed" panose="020B0502040204020203" pitchFamily="34" charset="0"/>
              </a:rPr>
              <a:t>MATERIA</a:t>
            </a:r>
            <a:endParaRPr lang="es-CO" sz="7200" b="1" dirty="0">
              <a:solidFill>
                <a:srgbClr val="70AD47">
                  <a:lumMod val="75000"/>
                </a:srgb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15B194-D9D3-438B-93A6-C03C1C610728}"/>
              </a:ext>
            </a:extLst>
          </p:cNvPr>
          <p:cNvSpPr txBox="1"/>
          <p:nvPr/>
        </p:nvSpPr>
        <p:spPr>
          <a:xfrm>
            <a:off x="4259696" y="745272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METOGOLOGÍA A UTILIZAR</a:t>
            </a:r>
          </a:p>
        </p:txBody>
      </p:sp>
    </p:spTree>
    <p:extLst>
      <p:ext uri="{BB962C8B-B14F-4D97-AF65-F5344CB8AC3E}">
        <p14:creationId xmlns:p14="http://schemas.microsoft.com/office/powerpoint/2010/main" val="392934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7243" y="-425678"/>
            <a:ext cx="5759582" cy="9126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24" l="1950" r="989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5465" y="1179953"/>
            <a:ext cx="6202538" cy="90178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95" b="100000" l="2837" r="94681"/>
                    </a14:imgEffect>
                  </a14:imgLayer>
                </a14:imgProps>
              </a:ext>
            </a:extLst>
          </a:blip>
          <a:srcRect l="6320" t="8707" r="7864"/>
          <a:stretch/>
        </p:blipFill>
        <p:spPr>
          <a:xfrm>
            <a:off x="-2174184" y="0"/>
            <a:ext cx="5998668" cy="88368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09" b="91358" l="11190" r="90941"/>
                    </a14:imgEffect>
                  </a14:imgLayer>
                </a14:imgProps>
              </a:ext>
            </a:extLst>
          </a:blip>
          <a:srcRect l="22875" t="5102" r="11049" b="10700"/>
          <a:stretch/>
        </p:blipFill>
        <p:spPr>
          <a:xfrm>
            <a:off x="7671751" y="1405525"/>
            <a:ext cx="5159088" cy="9458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743" l="0" r="100000"/>
                    </a14:imgEffect>
                  </a14:imgLayer>
                </a14:imgProps>
              </a:ext>
            </a:extLst>
          </a:blip>
          <a:srcRect l="16413" t="3339" r="14756" b="5405"/>
          <a:stretch/>
        </p:blipFill>
        <p:spPr>
          <a:xfrm>
            <a:off x="2046402" y="2021812"/>
            <a:ext cx="4464630" cy="88368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1936" y="1179955"/>
            <a:ext cx="6389555" cy="99094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318" t="7228" r="17952" b="8736"/>
          <a:stretch/>
        </p:blipFill>
        <p:spPr>
          <a:xfrm>
            <a:off x="3861740" y="2638892"/>
            <a:ext cx="6203504" cy="9061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522773" y="802782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METOGOLOGÍA A UTILIZAR</a:t>
            </a:r>
          </a:p>
        </p:txBody>
      </p:sp>
    </p:spTree>
    <p:extLst>
      <p:ext uri="{BB962C8B-B14F-4D97-AF65-F5344CB8AC3E}">
        <p14:creationId xmlns:p14="http://schemas.microsoft.com/office/powerpoint/2010/main" val="154792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24" l="1950" r="989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2069" y="1214303"/>
            <a:ext cx="3919498" cy="56985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5" b="100000" l="2837" r="94681"/>
                    </a14:imgEffect>
                  </a14:imgLayer>
                </a14:imgProps>
              </a:ext>
            </a:extLst>
          </a:blip>
          <a:srcRect l="6320" t="8707" r="7864"/>
          <a:stretch/>
        </p:blipFill>
        <p:spPr>
          <a:xfrm>
            <a:off x="1104573" y="1363066"/>
            <a:ext cx="3790669" cy="55841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77" y="854290"/>
            <a:ext cx="4037678" cy="62619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160823" y="-24126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AVATAR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3781" y="1247338"/>
            <a:ext cx="3639586" cy="57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160822" y="566424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MONEDAS DE ORO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0" y="3676650"/>
            <a:ext cx="12192000" cy="3181350"/>
          </a:xfrm>
          <a:prstGeom prst="rect">
            <a:avLst/>
          </a:prstGeom>
          <a:solidFill>
            <a:srgbClr val="F9E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4" name="Picture 6" descr="https://mir-s3-cdn-cf.behance.net/project_modules/1400/9c5d6048195253.58913a039a98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62" b="91714" l="0" r="93857">
                        <a14:foregroundMark x1="49429" y1="84286" x2="62286" y2="65810"/>
                        <a14:foregroundMark x1="30000" y1="84286" x2="41857" y2="65619"/>
                        <a14:foregroundMark x1="12571" y1="65810" x2="20000" y2="8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9" t="60050" r="5881" b="9284"/>
          <a:stretch/>
        </p:blipFill>
        <p:spPr bwMode="auto">
          <a:xfrm>
            <a:off x="272590" y="2419350"/>
            <a:ext cx="118681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8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160822" y="566424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CARTAS DE PODER</a:t>
            </a:r>
          </a:p>
        </p:txBody>
      </p:sp>
      <p:pic>
        <p:nvPicPr>
          <p:cNvPr id="3076" name="Picture 4" descr="https://i.pinimg.com/564x/1d/98/bf/1d98bf85ede3f1aaadb9583fd8de4a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 bwMode="auto">
          <a:xfrm>
            <a:off x="681506" y="1760746"/>
            <a:ext cx="5362575" cy="4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pinimg.com/564x/1d/98/bf/1d98bf85ede3f1aaadb9583fd8de4a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33445" r="-1083" b="142"/>
          <a:stretch/>
        </p:blipFill>
        <p:spPr bwMode="auto">
          <a:xfrm>
            <a:off x="6044081" y="1775259"/>
            <a:ext cx="5362575" cy="4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2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079" t="7943" r="40417" b="10039"/>
          <a:stretch/>
        </p:blipFill>
        <p:spPr>
          <a:xfrm>
            <a:off x="8766628" y="0"/>
            <a:ext cx="3425372" cy="68942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5" b="28736"/>
          <a:stretch/>
        </p:blipFill>
        <p:spPr>
          <a:xfrm rot="5400000">
            <a:off x="8618644" y="3469579"/>
            <a:ext cx="3595791" cy="35509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3221" y="1360871"/>
            <a:ext cx="8020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CONCERTACIÓN DE </a:t>
            </a:r>
            <a:r>
              <a:rPr lang="es-ES" sz="72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NOTAS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FB13612-7BDE-49C1-9133-B3F6E5846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94398"/>
              </p:ext>
            </p:extLst>
          </p:nvPr>
        </p:nvGraphicFramePr>
        <p:xfrm>
          <a:off x="244613" y="2561200"/>
          <a:ext cx="8204200" cy="2381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411">
                  <a:extLst>
                    <a:ext uri="{9D8B030D-6E8A-4147-A177-3AD203B41FA5}">
                      <a16:colId xmlns:a16="http://schemas.microsoft.com/office/drawing/2014/main" val="981581853"/>
                    </a:ext>
                  </a:extLst>
                </a:gridCol>
                <a:gridCol w="1894009">
                  <a:extLst>
                    <a:ext uri="{9D8B030D-6E8A-4147-A177-3AD203B41FA5}">
                      <a16:colId xmlns:a16="http://schemas.microsoft.com/office/drawing/2014/main" val="1098677882"/>
                    </a:ext>
                  </a:extLst>
                </a:gridCol>
                <a:gridCol w="3286756">
                  <a:extLst>
                    <a:ext uri="{9D8B030D-6E8A-4147-A177-3AD203B41FA5}">
                      <a16:colId xmlns:a16="http://schemas.microsoft.com/office/drawing/2014/main" val="3177894713"/>
                    </a:ext>
                  </a:extLst>
                </a:gridCol>
                <a:gridCol w="1094528">
                  <a:extLst>
                    <a:ext uri="{9D8B030D-6E8A-4147-A177-3AD203B41FA5}">
                      <a16:colId xmlns:a16="http://schemas.microsoft.com/office/drawing/2014/main" val="3350841517"/>
                    </a:ext>
                  </a:extLst>
                </a:gridCol>
                <a:gridCol w="1167496">
                  <a:extLst>
                    <a:ext uri="{9D8B030D-6E8A-4147-A177-3AD203B41FA5}">
                      <a16:colId xmlns:a16="http://schemas.microsoft.com/office/drawing/2014/main" val="7287313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N°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Tipo de Evaluación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Temas 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Valor en 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Fechas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908253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Taller sobre clases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02-mar-22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944789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 HTML, CSS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02-mar-22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821646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Taller Clases. Tema:JavaScript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30-mar-22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419696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4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Entregable. Tema: JavaScript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30-mar-22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1517064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Avances Proyecto Final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04-may-22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952860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6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 Proyecto Final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18-may-22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86262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7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Seguimiento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25-may-22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473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836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207</Words>
  <Application>Microsoft Office PowerPoint</Application>
  <PresentationFormat>Panorámica</PresentationFormat>
  <Paragraphs>71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Bahnschrift Condensed</vt:lpstr>
      <vt:lpstr>Calibri</vt:lpstr>
      <vt:lpstr>Calibri Light</vt:lpstr>
      <vt:lpstr>Helvetica LT Std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Morion</dc:creator>
  <cp:lastModifiedBy>JUAN JOSE IBARRA</cp:lastModifiedBy>
  <cp:revision>63</cp:revision>
  <dcterms:created xsi:type="dcterms:W3CDTF">2020-08-08T00:06:48Z</dcterms:created>
  <dcterms:modified xsi:type="dcterms:W3CDTF">2022-02-09T13:51:31Z</dcterms:modified>
</cp:coreProperties>
</file>